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70" r:id="rId2"/>
    <p:sldId id="272" r:id="rId3"/>
    <p:sldId id="297" r:id="rId4"/>
    <p:sldId id="258" r:id="rId5"/>
    <p:sldId id="259" r:id="rId6"/>
    <p:sldId id="274" r:id="rId7"/>
    <p:sldId id="275" r:id="rId8"/>
    <p:sldId id="289" r:id="rId9"/>
    <p:sldId id="273" r:id="rId10"/>
    <p:sldId id="277" r:id="rId11"/>
    <p:sldId id="278" r:id="rId12"/>
    <p:sldId id="279" r:id="rId13"/>
    <p:sldId id="280" r:id="rId14"/>
    <p:sldId id="281" r:id="rId15"/>
    <p:sldId id="284" r:id="rId16"/>
    <p:sldId id="285" r:id="rId17"/>
    <p:sldId id="286" r:id="rId18"/>
    <p:sldId id="287" r:id="rId19"/>
    <p:sldId id="291" r:id="rId20"/>
    <p:sldId id="292" r:id="rId21"/>
    <p:sldId id="293" r:id="rId22"/>
    <p:sldId id="298" r:id="rId23"/>
    <p:sldId id="296" r:id="rId24"/>
    <p:sldId id="288" r:id="rId25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Sen" pitchFamily="2" charset="0"/>
      <p:regular r:id="rId43"/>
      <p:bold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181" autoAdjust="0"/>
  </p:normalViewPr>
  <p:slideViewPr>
    <p:cSldViewPr snapToGrid="0">
      <p:cViewPr varScale="1">
        <p:scale>
          <a:sx n="64" d="100"/>
          <a:sy n="64" d="100"/>
        </p:scale>
        <p:origin x="22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3. 4. 2022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volám sa Adam Hadar a som žiakom IV.AI triedy.</a:t>
            </a:r>
          </a:p>
          <a:p>
            <a:r>
              <a:rPr lang="sk-SK" noProof="0" dirty="0"/>
              <a:t>Mojim projektom je Mobilná aplikácia pre študentov našej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príklad procesu získavania dát som vybral druhý request, request v ktorom prebehne prihlásenie</a:t>
            </a:r>
          </a:p>
          <a:p>
            <a:endParaRPr lang="sk-SK" noProof="0" dirty="0"/>
          </a:p>
          <a:p>
            <a:r>
              <a:rPr lang="sk-SK" noProof="0" dirty="0"/>
              <a:t>Regular expressions ma náročný syntax, no širokú využiteľnosť a funkcionalita</a:t>
            </a:r>
          </a:p>
          <a:p>
            <a:r>
              <a:rPr lang="sk-SK" noProof="0" dirty="0"/>
              <a:t>/*</a:t>
            </a:r>
          </a:p>
          <a:p>
            <a:r>
              <a:rPr lang="sk-SK" noProof="0" dirty="0"/>
              <a:t>RegExp nájde taký String ktorý: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začína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&lt;=name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….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“&gt;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b="1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(.*)</a:t>
            </a:r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 medzi nimi obsahuje akékoľvek množstvo akýchkoľvek znakov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*/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Nájdený String pomocou regular expression je csrfToken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 a tento token slúži ako ochrana proti tomuto útoku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POST request sú meno, heslo a spomínaný token</a:t>
            </a:r>
          </a:p>
          <a:p>
            <a:endParaRPr lang="sk-SK" b="1" noProof="0" dirty="0"/>
          </a:p>
          <a:p>
            <a:r>
              <a:rPr lang="sk-SK" b="1" noProof="0" dirty="0" err="1"/>
              <a:t>cookieList</a:t>
            </a:r>
            <a:r>
              <a:rPr lang="sk-SK" noProof="0" dirty="0"/>
              <a:t> je list cookies ktorý sa pridá ako header field do requestu</a:t>
            </a:r>
          </a:p>
          <a:p>
            <a:r>
              <a:rPr lang="sk-SK" noProof="0" dirty="0"/>
              <a:t>_</a:t>
            </a:r>
            <a:r>
              <a:rPr lang="sk-SK" b="1" noProof="0" dirty="0" err="1"/>
              <a:t>updateCookies</a:t>
            </a:r>
            <a:r>
              <a:rPr lang="sk-SK" noProof="0" dirty="0"/>
              <a:t> funkcia aktualizuje </a:t>
            </a:r>
            <a:r>
              <a:rPr lang="sk-SK" noProof="0" dirty="0" err="1"/>
              <a:t>cookieList</a:t>
            </a:r>
            <a:r>
              <a:rPr lang="sk-SK" noProof="0" dirty="0"/>
              <a:t> na základe set-cookie parametru v hlavičke odpovedi</a:t>
            </a:r>
          </a:p>
          <a:p>
            <a:endParaRPr lang="sk-SK" b="1" noProof="0" dirty="0"/>
          </a:p>
          <a:p>
            <a:r>
              <a:rPr lang="sk-SK" b="1" noProof="0" dirty="0"/>
              <a:t>Set-cookie</a:t>
            </a:r>
            <a:r>
              <a:rPr lang="sk-SK" noProof="0" dirty="0"/>
              <a:t> header field obsahuje cookies ktoré je treba nastaviť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Tu môžete vidieť hlavičku odpovedi na post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Obsahuje 3 nové cookies</a:t>
            </a:r>
          </a:p>
          <a:p>
            <a:r>
              <a:rPr lang="sk-SK" noProof="0" dirty="0"/>
              <a:t>Vracia sa so status kódom 302</a:t>
            </a:r>
          </a:p>
          <a:p>
            <a:r>
              <a:rPr lang="sk-SK" noProof="0" dirty="0"/>
              <a:t>To je presmerovanie</a:t>
            </a:r>
          </a:p>
          <a:p>
            <a:r>
              <a:rPr lang="sk-SK" noProof="0" dirty="0"/>
              <a:t>Ciel presmerovania obsahuje header field location</a:t>
            </a:r>
          </a:p>
          <a:p>
            <a:r>
              <a:rPr lang="sk-SK" noProof="0" dirty="0"/>
              <a:t>Od správnosti údajov záleží jeho obsah</a:t>
            </a:r>
          </a:p>
          <a:p>
            <a:r>
              <a:rPr lang="sk-SK" noProof="0" dirty="0"/>
              <a:t>Ak boli údaje správne ako aj všetky parametre, location = /user/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 však niektorý z faktorov prihlásenia nebol správny</a:t>
            </a:r>
          </a:p>
          <a:p>
            <a:r>
              <a:rPr lang="sk-SK" noProof="0" dirty="0"/>
              <a:t>Location = error page naspäť na login stránke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If na overenie úspešnosti prihlásenia sa pozrie na header field location a porovná či obsahuje</a:t>
            </a:r>
          </a:p>
          <a:p>
            <a:r>
              <a:rPr lang="sk-SK" noProof="0" dirty="0"/>
              <a:t>String bad, odkaz na error stránku</a:t>
            </a:r>
          </a:p>
          <a:p>
            <a:r>
              <a:rPr lang="sk-SK" noProof="0" dirty="0"/>
              <a:t>Ak áno, ukonči funkciu s výnimkou Nesprávne údaje</a:t>
            </a:r>
          </a:p>
          <a:p>
            <a:r>
              <a:rPr lang="sk-SK" noProof="0" dirty="0"/>
              <a:t>Posledný request nasleduje presmerovanie z predošlej odpovede</a:t>
            </a:r>
          </a:p>
          <a:p>
            <a:r>
              <a:rPr lang="sk-SK" noProof="0" dirty="0"/>
              <a:t>Čiže request ktorý nám vráti potrebne údaje smeruje na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r>
              <a:rPr lang="sk-SK" noProof="0" dirty="0"/>
              <a:t>Pasovanie dát, nečitateľne json dáta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Sformátovaný súbor json ma viac ako </a:t>
            </a:r>
            <a:r>
              <a:rPr lang="sk-SK" b="1" noProof="0" dirty="0"/>
              <a:t>12000</a:t>
            </a:r>
            <a:r>
              <a:rPr lang="sk-SK" noProof="0" dirty="0"/>
              <a:t> riadkov</a:t>
            </a:r>
          </a:p>
          <a:p>
            <a:r>
              <a:rPr lang="sk-SK" noProof="0" dirty="0"/>
              <a:t>V mojej aplikácii sa využívajú dve časti z týchto dát</a:t>
            </a:r>
          </a:p>
          <a:p>
            <a:r>
              <a:rPr lang="sk-SK" b="1" noProof="0" dirty="0"/>
              <a:t>Dbi</a:t>
            </a:r>
            <a:r>
              <a:rPr lang="sk-SK" noProof="0" dirty="0"/>
              <a:t> a </a:t>
            </a:r>
            <a:r>
              <a:rPr lang="sk-SK" b="1" noProof="0" dirty="0"/>
              <a:t>dp</a:t>
            </a:r>
          </a:p>
          <a:p>
            <a:r>
              <a:rPr lang="sk-SK" noProof="0" dirty="0"/>
              <a:t>Dbi obsahuje dáta o učebniach, učiteľoch, predmetoch, študentoch</a:t>
            </a:r>
          </a:p>
          <a:p>
            <a:r>
              <a:rPr lang="sk-SK" noProof="0" dirty="0"/>
              <a:t>Dp obsahuje zoznam aktuálnych plánov na každý deň v aktuálnom týždni</a:t>
            </a:r>
          </a:p>
          <a:p>
            <a:r>
              <a:rPr lang="sk-SK" noProof="0" dirty="0"/>
              <a:t>Tento plán je vždy </a:t>
            </a:r>
            <a:r>
              <a:rPr lang="sk-SK" b="1" noProof="0" dirty="0"/>
              <a:t>aktuálny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Prvým krokom vývoja máp a navigácie bolo vytvorenie máp </a:t>
            </a:r>
            <a:r>
              <a:rPr lang="sk-SK" noProof="0" dirty="0" err="1"/>
              <a:t>šk</a:t>
            </a:r>
            <a:r>
              <a:rPr lang="en-GB" noProof="0" dirty="0"/>
              <a:t>oly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Tieto plány som získal vďaka konzultantke môjho projektu, pani profesorke Polákovej, za čo sa jej aj takto chcem poďakovať. </a:t>
            </a:r>
          </a:p>
          <a:p>
            <a:endParaRPr lang="sk-SK" noProof="0" dirty="0"/>
          </a:p>
          <a:p>
            <a:r>
              <a:rPr lang="sk-SK" noProof="0" dirty="0"/>
              <a:t>Tieto plány neboli vhodné pre zobrazovanie keďže boli iba naskenované z papiera. </a:t>
            </a:r>
          </a:p>
          <a:p>
            <a:r>
              <a:rPr lang="sk-SK" noProof="0" dirty="0"/>
              <a:t>Preto som ich najprv musel prekresliť do vhodnej podoby.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vytvorenie navigačných bodov. </a:t>
            </a:r>
          </a:p>
          <a:p>
            <a:endParaRPr lang="sk-SK" noProof="0" dirty="0"/>
          </a:p>
          <a:p>
            <a:r>
              <a:rPr lang="sk-SK" noProof="0" dirty="0"/>
              <a:t>Začal som ich zakreslením do plánov. </a:t>
            </a:r>
          </a:p>
          <a:p>
            <a:endParaRPr lang="sk-SK" noProof="0" dirty="0"/>
          </a:p>
          <a:p>
            <a:r>
              <a:rPr lang="sk-SK" noProof="0" dirty="0"/>
              <a:t>Po tom ako som všetkých 208 bodov vytvoril, som všetky tieto body zapísal do kódu.</a:t>
            </a:r>
          </a:p>
          <a:p>
            <a:endParaRPr lang="sk-SK" noProof="0" dirty="0"/>
          </a:p>
          <a:p>
            <a:r>
              <a:rPr lang="sk-SK" noProof="0" dirty="0"/>
              <a:t>Body som zapísal vo formáte mapy, ktorej kľúčom je názov poschodia a hodnotou je </a:t>
            </a:r>
          </a:p>
          <a:p>
            <a:r>
              <a:rPr lang="sk-SK" noProof="0" dirty="0"/>
              <a:t>Ďalšia mapa ktorá obsahuje názov bodu a jeho súradnice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Prepojenie bodov som si najprv navrhol vo Figme.</a:t>
            </a:r>
          </a:p>
          <a:p>
            <a:endParaRPr lang="sk-SK" noProof="0" dirty="0"/>
          </a:p>
          <a:p>
            <a:r>
              <a:rPr lang="sk-SK" noProof="0" dirty="0"/>
              <a:t>Výsledkom všetkých prepojení je viac ako 43 tisíc možných kombinácii trás.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grafe.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endParaRPr lang="sk-SK" noProof="0" dirty="0"/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výber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Na druhom obrázku môžete vidieť obrazovku vyhľadávania. </a:t>
            </a:r>
          </a:p>
          <a:p>
            <a:endParaRPr lang="sk-SK" noProof="0" dirty="0"/>
          </a:p>
          <a:p>
            <a:r>
              <a:rPr lang="sk-SK" noProof="0" dirty="0"/>
              <a:t>A na treťom obrázku sa nachádza obrazovka ktorá zobrazuje mapu s trasou na celu obrazovku.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Cieľom môjho projektu bolo vytvoriť praktickú aplikáciu určenú pre študentov, ale aj učiteľov našej školy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v ktorej som sa zameral na jednoduchý moderný dizajn a intuitívne ovládanie.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Aplikácia obsahuje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mapy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školy ako aj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navigáciu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medzi triedami prepojenú s dátami z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EduPage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a menu školskej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jedálne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obrazovke menu jedálne je zobrazené menu na </a:t>
            </a:r>
            <a:r>
              <a:rPr lang="sk-SK" b="1" noProof="0" dirty="0"/>
              <a:t>aktuálny</a:t>
            </a:r>
            <a:r>
              <a:rPr lang="sk-SK" noProof="0" dirty="0"/>
              <a:t> týždeň.</a:t>
            </a:r>
          </a:p>
          <a:p>
            <a:endParaRPr lang="sk-SK" noProof="0" dirty="0"/>
          </a:p>
          <a:p>
            <a:r>
              <a:rPr lang="sk-SK" noProof="0" dirty="0"/>
              <a:t>Tieto dáta získavam pomocou </a:t>
            </a:r>
            <a:r>
              <a:rPr lang="sk-SK" b="1" noProof="0" dirty="0"/>
              <a:t>http</a:t>
            </a:r>
            <a:r>
              <a:rPr lang="sk-SK" noProof="0" dirty="0"/>
              <a:t> requestu na stránku jedálne.</a:t>
            </a:r>
          </a:p>
          <a:p>
            <a:endParaRPr lang="sk-SK" noProof="0" dirty="0"/>
          </a:p>
          <a:p>
            <a:r>
              <a:rPr lang="sk-SK" noProof="0" dirty="0"/>
              <a:t>Odpoveď z tohto requestu spracujem a z </a:t>
            </a:r>
            <a:r>
              <a:rPr lang="sk-SK" b="1" noProof="0" dirty="0"/>
              <a:t>HTML</a:t>
            </a:r>
            <a:r>
              <a:rPr lang="sk-SK" noProof="0" dirty="0"/>
              <a:t> kódu stránky extrahujem dáta menu.</a:t>
            </a:r>
          </a:p>
          <a:p>
            <a:endParaRPr lang="sk-SK" noProof="0" dirty="0"/>
          </a:p>
          <a:p>
            <a:r>
              <a:rPr lang="sk-SK" noProof="0" dirty="0"/>
              <a:t>V spodnej časti obrazovky je tlačidlo ktoré v prehliadači </a:t>
            </a:r>
            <a:r>
              <a:rPr lang="sk-SK" b="1" noProof="0" dirty="0"/>
              <a:t>otvorí</a:t>
            </a:r>
            <a:r>
              <a:rPr lang="sk-SK" noProof="0" dirty="0"/>
              <a:t> stránku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</a:t>
            </a:r>
            <a:r>
              <a:rPr lang="sk-SK" b="1" noProof="0" dirty="0"/>
              <a:t>nastaveniach máp </a:t>
            </a:r>
            <a:r>
              <a:rPr lang="sk-SK" noProof="0" dirty="0"/>
              <a:t>sa dajú nastaviť či sa majú názvy učebni predvolene zobrazovať, vybrať si predvolene zobrazené poschodie</a:t>
            </a:r>
          </a:p>
          <a:p>
            <a:r>
              <a:rPr lang="sk-SK" noProof="0" dirty="0"/>
              <a:t>A vymazať históriu vyhľadávania v navigácii</a:t>
            </a:r>
          </a:p>
          <a:p>
            <a:endParaRPr lang="sk-SK" noProof="0" dirty="0"/>
          </a:p>
          <a:p>
            <a:r>
              <a:rPr lang="sk-SK" b="1" noProof="0" dirty="0"/>
              <a:t>Nastavenia účtu </a:t>
            </a:r>
            <a:r>
              <a:rPr lang="sk-SK" noProof="0" dirty="0"/>
              <a:t>obsahujú dva podobné formuláre na zmenu hesla</a:t>
            </a:r>
          </a:p>
          <a:p>
            <a:r>
              <a:rPr lang="sk-SK" noProof="0" dirty="0"/>
              <a:t>Jeden formulár zmení heslo od </a:t>
            </a:r>
            <a:r>
              <a:rPr lang="sk-SK" b="1" noProof="0" dirty="0"/>
              <a:t>EduPage</a:t>
            </a:r>
            <a:r>
              <a:rPr lang="sk-SK" noProof="0" dirty="0"/>
              <a:t> v databáze</a:t>
            </a:r>
          </a:p>
          <a:p>
            <a:r>
              <a:rPr lang="sk-SK" noProof="0" dirty="0"/>
              <a:t>A druhý zmení heslo od aplikačného účtu, ale je zobrazene iba v prípade ak je používateľ prihlásený cez email a heslo</a:t>
            </a:r>
          </a:p>
          <a:p>
            <a:endParaRPr lang="sk-SK" noProof="0" dirty="0"/>
          </a:p>
          <a:p>
            <a:r>
              <a:rPr lang="sk-SK" noProof="0" dirty="0"/>
              <a:t>Nastavenia sa ukladajú do lokálnej databázy, ktorú poskytuje balíček </a:t>
            </a:r>
            <a:r>
              <a:rPr lang="sk-SK" b="1" noProof="0" dirty="0"/>
              <a:t>HIVE</a:t>
            </a:r>
          </a:p>
          <a:p>
            <a:r>
              <a:rPr lang="sk-SK" noProof="0" dirty="0"/>
              <a:t>Hive ukladá tzv. </a:t>
            </a:r>
            <a:r>
              <a:rPr lang="sk-SK" b="1" noProof="0" dirty="0"/>
              <a:t>boxy</a:t>
            </a:r>
            <a:r>
              <a:rPr lang="sk-SK" noProof="0" dirty="0"/>
              <a:t> ktoré majú unikátny identifikačný názov, a v mojom prípade obsahujú tri vstupy, bool zobrazenia vstupov, string podlažia a list histórie vyhľadávania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  <a:endParaRPr lang="en-GB" noProof="0" dirty="0"/>
          </a:p>
          <a:p>
            <a:r>
              <a:rPr lang="en-GB" noProof="0" dirty="0"/>
              <a:t>O</a:t>
            </a:r>
            <a:r>
              <a:rPr lang="sk-SK" noProof="0" dirty="0"/>
              <a:t>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endParaRPr lang="sk-SK" b="0" noProof="0" dirty="0"/>
          </a:p>
          <a:p>
            <a:r>
              <a:rPr lang="sk-SK" b="1" noProof="0" dirty="0"/>
              <a:t>Flutter</a:t>
            </a:r>
            <a:r>
              <a:rPr lang="sk-SK" b="0" noProof="0" dirty="0"/>
              <a:t>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Ďalej som využil </a:t>
            </a:r>
            <a:r>
              <a:rPr lang="sk-SK" b="1" noProof="0" dirty="0"/>
              <a:t>Firebase</a:t>
            </a:r>
            <a:r>
              <a:rPr lang="sk-SK" noProof="0" dirty="0"/>
              <a:t>.</a:t>
            </a:r>
            <a:br>
              <a:rPr lang="sk-SK" noProof="0" dirty="0"/>
            </a:br>
            <a:endParaRPr lang="sk-SK" noProof="0" dirty="0"/>
          </a:p>
          <a:p>
            <a:pPr lvl="1"/>
            <a:r>
              <a:rPr lang="sk-SK" b="1" noProof="0" dirty="0"/>
              <a:t>Hive</a:t>
            </a:r>
            <a:r>
              <a:rPr lang="sk-SK" baseline="0" noProof="0" dirty="0"/>
              <a:t> – balíček pre lokálnu databázu na zariadení,</a:t>
            </a:r>
            <a:br>
              <a:rPr lang="sk-SK" noProof="0" dirty="0"/>
            </a:br>
            <a:r>
              <a:rPr lang="sk-SK" b="1" noProof="0" dirty="0"/>
              <a:t>Figma</a:t>
            </a:r>
            <a:r>
              <a:rPr lang="sk-SK" baseline="0" noProof="0" dirty="0"/>
              <a:t> – návrh aplikácie a plánov školy,</a:t>
            </a:r>
            <a:br>
              <a:rPr lang="sk-SK" noProof="0" dirty="0"/>
            </a:br>
            <a:r>
              <a:rPr lang="sk-SK" b="1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b="1" noProof="0" dirty="0"/>
              <a:t>VSCode</a:t>
            </a:r>
            <a:r>
              <a:rPr lang="sk-SK" b="1" baseline="0" noProof="0" dirty="0"/>
              <a:t>-</a:t>
            </a:r>
            <a:r>
              <a:rPr lang="sk-SK" baseline="0" noProof="0" dirty="0"/>
              <a:t>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Aplikácie vytvárané pomocou Flutteru sú multiplatformové. </a:t>
            </a:r>
          </a:p>
          <a:p>
            <a:endParaRPr lang="sk-SK" dirty="0"/>
          </a:p>
          <a:p>
            <a:r>
              <a:rPr lang="sk-SK" dirty="0"/>
              <a:t>Moja aplikácia teda beží ako na IOS tak na Androide s verziou 5 a vyššie.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ako cloudové úložisko údajov využívam služby </a:t>
            </a:r>
            <a:r>
              <a:rPr lang="sk-SK" b="1" noProof="0" dirty="0"/>
              <a:t>Firebase</a:t>
            </a:r>
            <a:r>
              <a:rPr lang="sk-SK" noProof="0" dirty="0"/>
              <a:t>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bezplatne poskytuje všetky funkcionality ktoré v mojom projekte potrebujem.</a:t>
            </a:r>
          </a:p>
          <a:p>
            <a:endParaRPr lang="sk-SK" noProof="0" dirty="0"/>
          </a:p>
          <a:p>
            <a:r>
              <a:rPr lang="sk-SK" noProof="0" dirty="0"/>
              <a:t>Keďže Firebase ako aj Flutter je vyvíjaný </a:t>
            </a:r>
            <a:r>
              <a:rPr lang="sk-SK" b="1" noProof="0" dirty="0"/>
              <a:t>Google</a:t>
            </a:r>
            <a:r>
              <a:rPr lang="sk-SK" noProof="0" dirty="0"/>
              <a:t>, ich vzájomná integrácia je intuitívna s rozsiahlou </a:t>
            </a:r>
            <a:r>
              <a:rPr lang="sk-SK" b="1" noProof="0" dirty="0"/>
              <a:t>dokumentáciou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Na prihlasovanie a registrovanie slúži Firebase modul </a:t>
            </a:r>
            <a:r>
              <a:rPr lang="sk-SK" b="1" noProof="0" dirty="0"/>
              <a:t>Firebase Authentification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Registrácia a prihlasovanie je možné dvoma spôsobmi, pomocou emailu a hesla a pomocou účtu Google.</a:t>
            </a:r>
          </a:p>
          <a:p>
            <a:endParaRPr lang="sk-SK" noProof="0" dirty="0"/>
          </a:p>
          <a:p>
            <a:r>
              <a:rPr lang="sk-SK" noProof="0" dirty="0"/>
              <a:t>Ku každému používateľova sa po registrovaní pridelí unikátne UID ktoré sa ďalej v aplikácii využíva.</a:t>
            </a:r>
          </a:p>
          <a:p>
            <a:endParaRPr lang="sk-SK" noProof="0" dirty="0"/>
          </a:p>
          <a:p>
            <a:r>
              <a:rPr lang="sk-SK" noProof="0" dirty="0"/>
              <a:t>---</a:t>
            </a:r>
          </a:p>
          <a:p>
            <a:endParaRPr lang="sk-SK" noProof="0" dirty="0"/>
          </a:p>
          <a:p>
            <a:r>
              <a:rPr lang="sk-SK" noProof="0" dirty="0"/>
              <a:t>Cloud Firestore je databázové riešenie do ktorého ukladám 4 údaje pre každého používateľa: edu meno a heslo, email a jazyk</a:t>
            </a:r>
          </a:p>
          <a:p>
            <a:r>
              <a:rPr lang="sk-SK" noProof="0" dirty="0"/>
              <a:t>Heslo je enkryptované na základe unikátneho kľúča pomocou algoritmu AES</a:t>
            </a:r>
          </a:p>
          <a:p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sa proces prihlasovania a registrácie skladá z dvoch obrazoviek,</a:t>
            </a:r>
          </a:p>
          <a:p>
            <a:r>
              <a:rPr lang="sk-SK" noProof="0" dirty="0"/>
              <a:t>Obrazovka naľavo je obrazovka </a:t>
            </a:r>
            <a:r>
              <a:rPr lang="sk-SK" b="1" noProof="0" dirty="0"/>
              <a:t>prihlasovania</a:t>
            </a:r>
            <a:r>
              <a:rPr lang="sk-SK" noProof="0" dirty="0"/>
              <a:t>, ktorá sa zobrazí po zapnutí aplikácie.</a:t>
            </a:r>
          </a:p>
          <a:p>
            <a:r>
              <a:rPr lang="sk-SK" noProof="0" dirty="0"/>
              <a:t>Druhá obrazovka na pravo sa využíva iba ak sa používateľ </a:t>
            </a:r>
            <a:r>
              <a:rPr lang="sk-SK" b="1" noProof="0" dirty="0"/>
              <a:t>registruje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Zdrojový kód vo flutteri sa skladá z Widgetov, ako príklad som vybral prihlasovací formulár.</a:t>
            </a:r>
          </a:p>
          <a:p>
            <a:r>
              <a:rPr lang="sk-SK" noProof="0" dirty="0"/>
              <a:t>O funkcionalitu formulára sa stará widget Form, pre vytvorenie inštancie potrebuje dva parametre, key a child,</a:t>
            </a:r>
          </a:p>
          <a:p>
            <a:r>
              <a:rPr lang="sk-SK" noProof="0" dirty="0"/>
              <a:t>Key je unikátny kľuč cez ktorý sa pristupuje k stavu a metódam formuláru a child reprezentuje podradený widget.</a:t>
            </a:r>
          </a:p>
          <a:p>
            <a:endParaRPr lang="sk-SK" noProof="0" dirty="0"/>
          </a:p>
          <a:p>
            <a:r>
              <a:rPr lang="sk-SK" noProof="0" dirty="0"/>
              <a:t>Týmto podradeným widgetom je Column. </a:t>
            </a:r>
          </a:p>
          <a:p>
            <a:r>
              <a:rPr lang="sk-SK" noProof="0" dirty="0"/>
              <a:t>Column je Widget ktorý slúži na vertikálne rozmiestnenie jeho podradených widgetov.</a:t>
            </a:r>
          </a:p>
          <a:p>
            <a:r>
              <a:rPr lang="sk-SK" noProof="0" dirty="0"/>
              <a:t>Jediným povinným parametrom je children ktorý obsahuje List Widgetov ktoré sa do</a:t>
            </a:r>
          </a:p>
          <a:p>
            <a:r>
              <a:rPr lang="sk-SK" b="1" noProof="0" dirty="0"/>
              <a:t>pomyselného stĺpca </a:t>
            </a:r>
            <a:r>
              <a:rPr lang="sk-SK" noProof="0" dirty="0"/>
              <a:t>vložia a zobrazia.</a:t>
            </a:r>
          </a:p>
          <a:p>
            <a:endParaRPr lang="sk-SK" noProof="0" dirty="0"/>
          </a:p>
          <a:p>
            <a:r>
              <a:rPr lang="sk-SK" noProof="0" dirty="0"/>
              <a:t>TextInputWidget je mnou vytvorený a slúži ako textový vstup</a:t>
            </a:r>
          </a:p>
          <a:p>
            <a:r>
              <a:rPr lang="sk-SK" noProof="0" dirty="0"/>
              <a:t>Textový vstup obsahuje validator, metódu, ktorá overí správnosť zadaných údajov</a:t>
            </a:r>
          </a:p>
          <a:p>
            <a:endParaRPr lang="sk-SK" noProof="0" dirty="0"/>
          </a:p>
          <a:p>
            <a:r>
              <a:rPr lang="sk-SK" noProof="0" dirty="0"/>
              <a:t>LoginButton je ďalší mnou vytvorený widget a slúži ako tlačidlo prihlásenia alebo v prípade registrovania na pokračovanie</a:t>
            </a:r>
          </a:p>
          <a:p>
            <a:r>
              <a:rPr lang="sk-SK" noProof="0" dirty="0"/>
              <a:t>Parametrom konštruktora je funkcia ktorá sa po jeho kliknutí zavolá</a:t>
            </a:r>
          </a:p>
          <a:p>
            <a:r>
              <a:rPr lang="sk-SK" b="1" noProof="0" dirty="0"/>
              <a:t>V tejto funkcii je </a:t>
            </a:r>
            <a:r>
              <a:rPr lang="sk-SK" b="1" noProof="0" dirty="0" err="1"/>
              <a:t>referencovaný</a:t>
            </a:r>
            <a:r>
              <a:rPr lang="sk-SK" b="1" noProof="0" dirty="0"/>
              <a:t> kľúč formulára v podmienke if(všetky validátori vo formulári sú správne)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Aktuálny </a:t>
            </a:r>
            <a:r>
              <a:rPr lang="sk-SK" b="1" noProof="0" dirty="0"/>
              <a:t>rozvrh</a:t>
            </a:r>
            <a:r>
              <a:rPr lang="sk-SK" noProof="0" dirty="0"/>
              <a:t> v ktorom je vyznačená aktuálna hodina a zostávajúci čas ak nejaká prebieha. </a:t>
            </a:r>
            <a:br>
              <a:rPr lang="sk-SK" noProof="0" dirty="0"/>
            </a:br>
            <a:r>
              <a:rPr lang="sk-SK" noProof="0" dirty="0"/>
              <a:t>Po kliknutí na jednu z hodín sa zobrazí kontextové okno v ktorom sú detaily o aktuálnej hodine</a:t>
            </a:r>
          </a:p>
          <a:p>
            <a:r>
              <a:rPr lang="sk-SK" noProof="0" dirty="0"/>
              <a:t>ako aj priame pre kliky na mapu v ktorých sa zobrazí aktuálna učebná alebo sa z nej naviguje</a:t>
            </a:r>
          </a:p>
          <a:p>
            <a:endParaRPr lang="sk-SK" noProof="0" dirty="0"/>
          </a:p>
          <a:p>
            <a:r>
              <a:rPr lang="sk-SK" noProof="0" dirty="0"/>
              <a:t>Časť s menu jedálne, tu sa zobrazuje aktuálne dnešné menu, ako aj preklik na obrazovku týždenného menu</a:t>
            </a:r>
          </a:p>
          <a:p>
            <a:endParaRPr lang="sk-SK" noProof="0" dirty="0"/>
          </a:p>
          <a:p>
            <a:r>
              <a:rPr lang="sk-SK" noProof="0" dirty="0"/>
              <a:t>A na spodku obrazovky Widget s menu máp a navigácie.</a:t>
            </a:r>
          </a:p>
          <a:p>
            <a:r>
              <a:rPr lang="sk-SK" noProof="0" dirty="0"/>
              <a:t>Rýchla navigácia zobrazí trasu z aktuálnej učebne v ktorej používateľ mal hodinu do nasledujúcej kde hodinu bude mať.</a:t>
            </a:r>
          </a:p>
          <a:p>
            <a:endParaRPr lang="sk-SK" noProof="0" dirty="0"/>
          </a:p>
          <a:p>
            <a:r>
              <a:rPr lang="sk-SK" noProof="0" dirty="0"/>
              <a:t>Aplikácia obsahuje aj </a:t>
            </a:r>
            <a:r>
              <a:rPr lang="sk-SK" b="1" noProof="0" dirty="0"/>
              <a:t>Drawer</a:t>
            </a:r>
            <a:r>
              <a:rPr lang="sk-SK" noProof="0" dirty="0"/>
              <a:t>, ktorý sa dá ľahko zobraziť kliknutím na ikonku hamburgeroveho menu v AppBare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Dáta z EduPage získavam pomocou série </a:t>
            </a:r>
            <a:r>
              <a:rPr lang="sk-SK" b="1" noProof="0" dirty="0"/>
              <a:t>HTTP</a:t>
            </a:r>
            <a:r>
              <a:rPr lang="sk-SK" noProof="0" dirty="0"/>
              <a:t> requestov.</a:t>
            </a:r>
          </a:p>
          <a:p>
            <a:endParaRPr lang="sk-SK" noProof="0" dirty="0"/>
          </a:p>
          <a:p>
            <a:r>
              <a:rPr lang="sk-SK" noProof="0" dirty="0"/>
              <a:t>Spracovávaním odpovedí na tieto requesty sa upravujú parametre pre nasledujúce requesty.</a:t>
            </a:r>
          </a:p>
          <a:p>
            <a:endParaRPr lang="sk-SK" noProof="0" dirty="0"/>
          </a:p>
          <a:p>
            <a:r>
              <a:rPr lang="sk-SK" noProof="0" dirty="0"/>
              <a:t>Pre správnu nadväznosť a fungovanie requestov je potrebné manažovať cookies a posielať ich spoločne s requestami.</a:t>
            </a:r>
          </a:p>
          <a:p>
            <a:endParaRPr lang="sk-SK" noProof="0" dirty="0"/>
          </a:p>
          <a:p>
            <a:r>
              <a:rPr lang="sk-SK" noProof="0" dirty="0"/>
              <a:t>Túto funkcionality som musel naprogramovať samostatne keďže v čase vývoja nebol balíček na HTTP komunikáciu aktualizovaný.</a:t>
            </a:r>
          </a:p>
          <a:p>
            <a:endParaRPr lang="sk-SK" noProof="0" dirty="0"/>
          </a:p>
          <a:p>
            <a:r>
              <a:rPr lang="sk-SK" noProof="0" dirty="0"/>
              <a:t>Po úspešnom procese získavania dát je poslednú odpoveď potrebné spracovať a </a:t>
            </a:r>
            <a:r>
              <a:rPr lang="sk-SK" noProof="0" dirty="0" err="1"/>
              <a:t>deserializovať</a:t>
            </a:r>
            <a:r>
              <a:rPr lang="sk-SK" noProof="0" dirty="0"/>
              <a:t> z </a:t>
            </a:r>
            <a:r>
              <a:rPr lang="sk-SK" b="1" noProof="0" dirty="0"/>
              <a:t>json</a:t>
            </a:r>
            <a:r>
              <a:rPr lang="sk-SK" noProof="0" dirty="0"/>
              <a:t> formátu do predpripravených modelov.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1171216" y="926067"/>
            <a:ext cx="10311639" cy="5647301"/>
          </a:xfrm>
          <a:custGeom>
            <a:avLst/>
            <a:gdLst>
              <a:gd name="connsiteX0" fmla="*/ 0 w 13279691"/>
              <a:gd name="connsiteY0" fmla="*/ 0 h 5632311"/>
              <a:gd name="connsiteX1" fmla="*/ 13279691 w 13279691"/>
              <a:gd name="connsiteY1" fmla="*/ 0 h 5632311"/>
              <a:gd name="connsiteX2" fmla="*/ 13279691 w 13279691"/>
              <a:gd name="connsiteY2" fmla="*/ 5632311 h 5632311"/>
              <a:gd name="connsiteX3" fmla="*/ 0 w 13279691"/>
              <a:gd name="connsiteY3" fmla="*/ 5632311 h 5632311"/>
              <a:gd name="connsiteX4" fmla="*/ 0 w 13279691"/>
              <a:gd name="connsiteY4" fmla="*/ 0 h 5632311"/>
              <a:gd name="connsiteX0" fmla="*/ 0 w 13279691"/>
              <a:gd name="connsiteY0" fmla="*/ 14990 h 5647301"/>
              <a:gd name="connsiteX1" fmla="*/ 10236688 w 13279691"/>
              <a:gd name="connsiteY1" fmla="*/ 0 h 5647301"/>
              <a:gd name="connsiteX2" fmla="*/ 13279691 w 13279691"/>
              <a:gd name="connsiteY2" fmla="*/ 5647301 h 5647301"/>
              <a:gd name="connsiteX3" fmla="*/ 0 w 13279691"/>
              <a:gd name="connsiteY3" fmla="*/ 5647301 h 5647301"/>
              <a:gd name="connsiteX4" fmla="*/ 0 w 13279691"/>
              <a:gd name="connsiteY4" fmla="*/ 14990 h 5647301"/>
              <a:gd name="connsiteX0" fmla="*/ 0 w 10311639"/>
              <a:gd name="connsiteY0" fmla="*/ 14990 h 5647301"/>
              <a:gd name="connsiteX1" fmla="*/ 10236688 w 10311639"/>
              <a:gd name="connsiteY1" fmla="*/ 0 h 5647301"/>
              <a:gd name="connsiteX2" fmla="*/ 10311639 w 10311639"/>
              <a:gd name="connsiteY2" fmla="*/ 5632311 h 5647301"/>
              <a:gd name="connsiteX3" fmla="*/ 0 w 10311639"/>
              <a:gd name="connsiteY3" fmla="*/ 5647301 h 5647301"/>
              <a:gd name="connsiteX4" fmla="*/ 0 w 10311639"/>
              <a:gd name="connsiteY4" fmla="*/ 14990 h 564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639" h="5647301">
                <a:moveTo>
                  <a:pt x="0" y="14990"/>
                </a:moveTo>
                <a:lnTo>
                  <a:pt x="10236688" y="0"/>
                </a:lnTo>
                <a:lnTo>
                  <a:pt x="10311639" y="5632311"/>
                </a:lnTo>
                <a:lnTo>
                  <a:pt x="0" y="5647301"/>
                </a:lnTo>
                <a:lnTo>
                  <a:pt x="0" y="1499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57B57F42-A540-4040-AAB7-72B3ADDC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32" y="125902"/>
            <a:ext cx="11991267" cy="800165"/>
          </a:xfrm>
        </p:spPr>
        <p:txBody>
          <a:bodyPr>
            <a:no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requestu a spracovanie odpovede</a:t>
            </a: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5007" y="460492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7" y="44611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kombinácií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1BCC7FAE-0280-4CD5-9390-DB8AE1BA09AD}"/>
              </a:ext>
            </a:extLst>
          </p:cNvPr>
          <p:cNvSpPr txBox="1">
            <a:spLocks/>
          </p:cNvSpPr>
          <p:nvPr/>
        </p:nvSpPr>
        <p:spPr>
          <a:xfrm>
            <a:off x="838200" y="1451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sz="5400" b="1" dirty="0" err="1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322655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401581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400608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276944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53" y="1689628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a POST requestov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800"/>
              </a:spcAft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2244</TotalTime>
  <Words>2704</Words>
  <Application>Microsoft Office PowerPoint</Application>
  <PresentationFormat>Širokouhlá</PresentationFormat>
  <Paragraphs>387</Paragraphs>
  <Slides>24</Slides>
  <Notes>23</Notes>
  <HiddenSlides>2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24</vt:i4>
      </vt:variant>
    </vt:vector>
  </HeadingPairs>
  <TitlesOfParts>
    <vt:vector size="34" baseType="lpstr">
      <vt:lpstr>Consolas</vt:lpstr>
      <vt:lpstr>Sen</vt:lpstr>
      <vt:lpstr>Helvetica</vt:lpstr>
      <vt:lpstr>Arial Black</vt:lpstr>
      <vt:lpstr>Times New Roman</vt:lpstr>
      <vt:lpstr>Arial</vt:lpstr>
      <vt:lpstr>Calibri</vt:lpstr>
      <vt:lpstr>Verdana</vt:lpstr>
      <vt:lpstr>Calibri Light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Vytvorenie requestu a spracovanie odpovede</vt:lpstr>
      <vt:lpstr>Prezentácia programu PowerPoint</vt:lpstr>
      <vt:lpstr>Prezentácia programu PowerPoint</vt:lpstr>
      <vt:lpstr>Prezentácia programu PowerPoint</vt:lpstr>
      <vt:lpstr>Prezentácia programu PowerPoint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113</cp:revision>
  <dcterms:created xsi:type="dcterms:W3CDTF">2021-04-19T09:39:24Z</dcterms:created>
  <dcterms:modified xsi:type="dcterms:W3CDTF">2022-04-03T17:03:52Z</dcterms:modified>
</cp:coreProperties>
</file>